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0852B8-C219-4495-A4F3-96E23507CD40}" type="datetimeFigureOut">
              <a:rPr kumimoji="1" lang="ja-JP" altLang="en-US" smtClean="0"/>
              <a:t>2020/9/16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9350" y="1233488"/>
            <a:ext cx="443706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D7BE9B-C269-4C6D-90A4-A2BB28675D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31430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D7BE9B-C269-4C6D-90A4-A2BB28675DBE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62129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04E8A-674D-4865-A333-0F01BA1E4250}" type="datetimeFigureOut">
              <a:rPr kumimoji="1" lang="ja-JP" altLang="en-US" smtClean="0"/>
              <a:t>2020/9/16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EBA05-482F-4ED3-9931-57C26BC1D7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51745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04E8A-674D-4865-A333-0F01BA1E4250}" type="datetimeFigureOut">
              <a:rPr kumimoji="1" lang="ja-JP" altLang="en-US" smtClean="0"/>
              <a:t>2020/9/16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EBA05-482F-4ED3-9931-57C26BC1D7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69030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04E8A-674D-4865-A333-0F01BA1E4250}" type="datetimeFigureOut">
              <a:rPr kumimoji="1" lang="ja-JP" altLang="en-US" smtClean="0"/>
              <a:t>2020/9/16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EBA05-482F-4ED3-9931-57C26BC1D7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61070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04E8A-674D-4865-A333-0F01BA1E4250}" type="datetimeFigureOut">
              <a:rPr kumimoji="1" lang="ja-JP" altLang="en-US" smtClean="0"/>
              <a:t>2020/9/16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EBA05-482F-4ED3-9931-57C26BC1D7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9139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04E8A-674D-4865-A333-0F01BA1E4250}" type="datetimeFigureOut">
              <a:rPr kumimoji="1" lang="ja-JP" altLang="en-US" smtClean="0"/>
              <a:t>2020/9/16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EBA05-482F-4ED3-9931-57C26BC1D7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0628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04E8A-674D-4865-A333-0F01BA1E4250}" type="datetimeFigureOut">
              <a:rPr kumimoji="1" lang="ja-JP" altLang="en-US" smtClean="0"/>
              <a:t>2020/9/16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EBA05-482F-4ED3-9931-57C26BC1D7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25719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04E8A-674D-4865-A333-0F01BA1E4250}" type="datetimeFigureOut">
              <a:rPr kumimoji="1" lang="ja-JP" altLang="en-US" smtClean="0"/>
              <a:t>2020/9/16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EBA05-482F-4ED3-9931-57C26BC1D7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69585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04E8A-674D-4865-A333-0F01BA1E4250}" type="datetimeFigureOut">
              <a:rPr kumimoji="1" lang="ja-JP" altLang="en-US" smtClean="0"/>
              <a:t>2020/9/16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EBA05-482F-4ED3-9931-57C26BC1D7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9372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04E8A-674D-4865-A333-0F01BA1E4250}" type="datetimeFigureOut">
              <a:rPr kumimoji="1" lang="ja-JP" altLang="en-US" smtClean="0"/>
              <a:t>2020/9/16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EBA05-482F-4ED3-9931-57C26BC1D7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7009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04E8A-674D-4865-A333-0F01BA1E4250}" type="datetimeFigureOut">
              <a:rPr kumimoji="1" lang="ja-JP" altLang="en-US" smtClean="0"/>
              <a:t>2020/9/16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EBA05-482F-4ED3-9931-57C26BC1D7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87212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04E8A-674D-4865-A333-0F01BA1E4250}" type="datetimeFigureOut">
              <a:rPr kumimoji="1" lang="ja-JP" altLang="en-US" smtClean="0"/>
              <a:t>2020/9/16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EBA05-482F-4ED3-9931-57C26BC1D7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47737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304E8A-674D-4865-A333-0F01BA1E4250}" type="datetimeFigureOut">
              <a:rPr kumimoji="1" lang="ja-JP" altLang="en-US" smtClean="0"/>
              <a:t>2020/9/16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DEBA05-482F-4ED3-9931-57C26BC1D7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3506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Autofit/>
          </a:bodyPr>
          <a:lstStyle/>
          <a:p>
            <a:pPr algn="l"/>
            <a:r>
              <a:rPr lang="ja-JP" altLang="en-US" sz="1800" dirty="0"/>
              <a:t>　（団体・個人名）</a:t>
            </a:r>
            <a:endParaRPr lang="ja-JP" altLang="ja-JP" sz="18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73701" y="764704"/>
            <a:ext cx="8229600" cy="4525963"/>
          </a:xfrm>
          <a:ln>
            <a:solidFill>
              <a:schemeClr val="accent1"/>
            </a:solidFill>
          </a:ln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kumimoji="1" lang="ja-JP" altLang="en-US" sz="1600" dirty="0"/>
              <a:t>（ここにイメージ図，活動写真，システム画面等，わかりやすく内容を表現できるものを貼り付けてください。）</a:t>
            </a:r>
            <a:br>
              <a:rPr kumimoji="1" lang="en-US" altLang="ja-JP" sz="1600" dirty="0"/>
            </a:br>
            <a:br>
              <a:rPr kumimoji="1" lang="en-US" altLang="ja-JP" sz="1600" dirty="0"/>
            </a:br>
            <a:br>
              <a:rPr kumimoji="1" lang="en-US" altLang="ja-JP" sz="1600" dirty="0"/>
            </a:br>
            <a:br>
              <a:rPr kumimoji="1" lang="en-US" altLang="ja-JP" sz="1600" dirty="0"/>
            </a:br>
            <a:br>
              <a:rPr kumimoji="1" lang="en-US" altLang="ja-JP" sz="1600" dirty="0"/>
            </a:br>
            <a:br>
              <a:rPr kumimoji="1" lang="en-US" altLang="ja-JP" sz="1600" dirty="0"/>
            </a:br>
            <a:br>
              <a:rPr kumimoji="1" lang="en-US" altLang="ja-JP" sz="1600" dirty="0"/>
            </a:br>
            <a:br>
              <a:rPr kumimoji="1" lang="en-US" altLang="ja-JP" sz="1600" dirty="0"/>
            </a:br>
            <a:br>
              <a:rPr kumimoji="1" lang="en-US" altLang="ja-JP" sz="1600" dirty="0"/>
            </a:br>
            <a:br>
              <a:rPr kumimoji="1" lang="en-US" altLang="ja-JP" sz="1600" dirty="0"/>
            </a:br>
            <a:br>
              <a:rPr kumimoji="1" lang="en-US" altLang="ja-JP" sz="1600" dirty="0"/>
            </a:br>
            <a:endParaRPr kumimoji="1" lang="en-US" altLang="ja-JP" sz="1600" dirty="0"/>
          </a:p>
          <a:p>
            <a:pPr marL="0" indent="0">
              <a:buNone/>
            </a:pPr>
            <a:endParaRPr lang="en-US" altLang="ja-JP" sz="1600" dirty="0"/>
          </a:p>
          <a:p>
            <a:pPr marL="0" indent="0">
              <a:buNone/>
            </a:pPr>
            <a:endParaRPr kumimoji="1" lang="en-US" altLang="ja-JP" sz="1600" dirty="0"/>
          </a:p>
          <a:p>
            <a:pPr marL="0" indent="0">
              <a:buNone/>
            </a:pPr>
            <a:br>
              <a:rPr kumimoji="1" lang="en-US" altLang="ja-JP" sz="1600" dirty="0"/>
            </a:br>
            <a:br>
              <a:rPr kumimoji="1" lang="en-US" altLang="ja-JP" sz="1600" dirty="0"/>
            </a:br>
            <a:endParaRPr kumimoji="1" lang="ja-JP" altLang="en-US" sz="16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73701" y="5421516"/>
            <a:ext cx="8280920" cy="138499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n-US" altLang="ja-JP" sz="1400" dirty="0"/>
          </a:p>
          <a:p>
            <a:pPr marL="0" indent="0">
              <a:buNone/>
            </a:pPr>
            <a:r>
              <a:rPr kumimoji="1" lang="ja-JP" altLang="en-US" sz="1400" dirty="0"/>
              <a:t>（ここに内容の説明（概要）を簡単に記載してください。</a:t>
            </a:r>
            <a:endParaRPr kumimoji="1" lang="en-US" altLang="ja-JP" sz="1400" dirty="0"/>
          </a:p>
          <a:p>
            <a:pPr marL="0" indent="0">
              <a:buNone/>
            </a:pPr>
            <a:r>
              <a:rPr kumimoji="1" lang="ja-JP" altLang="en-US" sz="1400" dirty="0"/>
              <a:t>上下の枠の大きさは、変えてくださってもかまいません。）</a:t>
            </a:r>
            <a:endParaRPr lang="en-US" altLang="ja-JP" sz="1400" dirty="0"/>
          </a:p>
          <a:p>
            <a:endParaRPr lang="en-US" altLang="ja-JP" sz="1400" dirty="0"/>
          </a:p>
          <a:p>
            <a:endParaRPr lang="en-US" altLang="ja-JP" sz="1400" dirty="0"/>
          </a:p>
          <a:p>
            <a:endParaRPr lang="ja-JP" altLang="en-US" sz="1400" dirty="0"/>
          </a:p>
        </p:txBody>
      </p:sp>
    </p:spTree>
    <p:extLst>
      <p:ext uri="{BB962C8B-B14F-4D97-AF65-F5344CB8AC3E}">
        <p14:creationId xmlns:p14="http://schemas.microsoft.com/office/powerpoint/2010/main" val="26526823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</TotalTime>
  <Words>73</Words>
  <PresentationFormat>画面に合わせる (4:3)</PresentationFormat>
  <Paragraphs>10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Arial</vt:lpstr>
      <vt:lpstr>Calibri</vt:lpstr>
      <vt:lpstr>Office ​​テーマ</vt:lpstr>
      <vt:lpstr>　（団体・個人名）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Printed>2020-09-16T05:10:33Z</cp:lastPrinted>
  <dcterms:created xsi:type="dcterms:W3CDTF">2013-12-20T06:29:27Z</dcterms:created>
  <dcterms:modified xsi:type="dcterms:W3CDTF">2020-09-16T05:21:15Z</dcterms:modified>
</cp:coreProperties>
</file>